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3" d="100"/>
          <a:sy n="103" d="100"/>
        </p:scale>
        <p:origin x="82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454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4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4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25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42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1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5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5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1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光亮背景上的全息霓虹燈">
            <a:extLst>
              <a:ext uri="{FF2B5EF4-FFF2-40B4-BE49-F238E27FC236}">
                <a16:creationId xmlns:a16="http://schemas.microsoft.com/office/drawing/2014/main" id="{EF5A209E-28C2-6F39-8472-4117960C1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39" b="4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8EF17D6-0ECA-B6D2-8ADB-54DEA303A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zh-TW" altLang="en-US" sz="6600" dirty="0"/>
              <a:t>竹苗旅遊約會大全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017F41-97AA-8464-DDC6-85B642F70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By</a:t>
            </a:r>
            <a:r>
              <a:rPr lang="zh-TW" altLang="en-US" dirty="0"/>
              <a:t>均澤 </a:t>
            </a:r>
          </a:p>
        </p:txBody>
      </p:sp>
    </p:spTree>
    <p:extLst>
      <p:ext uri="{BB962C8B-B14F-4D97-AF65-F5344CB8AC3E}">
        <p14:creationId xmlns:p14="http://schemas.microsoft.com/office/powerpoint/2010/main" val="2084020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15522E-E15D-A0A3-A955-6D88FDEA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新竹縣踏青旅遊路線推薦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DD3DE8-E47E-6CF7-47CF-C62EAD5F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104" y="2584300"/>
            <a:ext cx="3352689" cy="163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5D8296-61DD-9A81-F07E-46B94E3B0BF7}"/>
              </a:ext>
            </a:extLst>
          </p:cNvPr>
          <p:cNvSpPr txBox="1"/>
          <p:nvPr/>
        </p:nvSpPr>
        <p:spPr>
          <a:xfrm>
            <a:off x="2045576" y="2110134"/>
            <a:ext cx="7941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/>
              <a:t>竹東五指山</a:t>
            </a:r>
            <a:r>
              <a:rPr lang="en-US" altLang="zh-TW" sz="2000" b="1" dirty="0"/>
              <a:t>-&gt;</a:t>
            </a:r>
            <a:r>
              <a:rPr lang="zh-TW" altLang="en-US" sz="2000" b="1" dirty="0"/>
              <a:t>甕窯雞新竹店</a:t>
            </a:r>
            <a:r>
              <a:rPr lang="en-US" altLang="zh-TW" sz="2000" b="1" dirty="0"/>
              <a:t>-&gt;</a:t>
            </a:r>
            <a:r>
              <a:rPr lang="zh-TW" altLang="en-US" sz="2000" b="1" dirty="0"/>
              <a:t>Wa幾散竹東</a:t>
            </a:r>
            <a:r>
              <a:rPr lang="en-US" altLang="zh-TW" sz="2000" b="1" dirty="0"/>
              <a:t>-&gt;</a:t>
            </a:r>
            <a:r>
              <a:rPr lang="zh-TW" altLang="en-US" sz="2000" b="1" dirty="0"/>
              <a:t>大崎崠頂峰涼亭百萬夜景</a:t>
            </a:r>
          </a:p>
        </p:txBody>
      </p:sp>
      <p:pic>
        <p:nvPicPr>
          <p:cNvPr id="9" name="圖片 8" descr="一張含有 大自然, 室外, 日落, 夜空 的圖片&#10;&#10;自動產生的描述">
            <a:extLst>
              <a:ext uri="{FF2B5EF4-FFF2-40B4-BE49-F238E27FC236}">
                <a16:creationId xmlns:a16="http://schemas.microsoft.com/office/drawing/2014/main" id="{90E0860F-A1AE-2B53-6E32-6618B5A4C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038" y="4671373"/>
            <a:ext cx="3285756" cy="184797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623E96-66CF-B91C-BE46-5329EB41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98" y="2584300"/>
            <a:ext cx="3235357" cy="16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h! 幾散竹東」一趟小鎮漫遊，看見原客融合的文化之美| 小日子">
            <a:extLst>
              <a:ext uri="{FF2B5EF4-FFF2-40B4-BE49-F238E27FC236}">
                <a16:creationId xmlns:a16="http://schemas.microsoft.com/office/drawing/2014/main" id="{91728F9A-4F91-E1A7-D564-2A61A58D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193" y="4671373"/>
            <a:ext cx="3235359" cy="18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388A423-7763-A4C1-EFFE-4FCC141E9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3" y="4699878"/>
            <a:ext cx="3235359" cy="18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F9AC9C2-CF44-EC7C-4125-7C9FF71FD708}"/>
              </a:ext>
            </a:extLst>
          </p:cNvPr>
          <p:cNvSpPr txBox="1"/>
          <p:nvPr/>
        </p:nvSpPr>
        <p:spPr>
          <a:xfrm>
            <a:off x="7555997" y="848060"/>
            <a:ext cx="37930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甕窯雞新竹店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新竹縣芎林鄉富林路二段</a:t>
            </a:r>
            <a:r>
              <a:rPr lang="en-US" altLang="zh-TW" sz="1400" b="1" dirty="0"/>
              <a:t>729</a:t>
            </a:r>
            <a:r>
              <a:rPr lang="zh-TW" altLang="en-US" sz="1400" b="1" dirty="0"/>
              <a:t>號</a:t>
            </a:r>
            <a:endParaRPr lang="en-US" altLang="zh-TW" sz="1400" b="1" dirty="0"/>
          </a:p>
          <a:p>
            <a:r>
              <a:rPr lang="zh-TW" altLang="en-US" sz="1400" b="1" dirty="0"/>
              <a:t>Wa幾散竹東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竹東火車站旁</a:t>
            </a:r>
            <a:endParaRPr lang="en-US" altLang="zh-TW" sz="1400" b="1" dirty="0"/>
          </a:p>
          <a:p>
            <a:endParaRPr lang="zh-TW" altLang="en-US" sz="14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C3ED721-FF64-BCF4-678F-6102EAB84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193" y="2538028"/>
            <a:ext cx="3235359" cy="178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6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3620A-FDDA-4F9A-86F1-A7D1A7FE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012" y="738165"/>
            <a:ext cx="10168128" cy="1179576"/>
          </a:xfrm>
        </p:spPr>
        <p:txBody>
          <a:bodyPr/>
          <a:lstStyle/>
          <a:p>
            <a:r>
              <a:rPr lang="zh-TW" altLang="en-US" dirty="0"/>
              <a:t>新竹市之老婆</a:t>
            </a:r>
            <a:r>
              <a:rPr lang="en-US" altLang="zh-TW" dirty="0"/>
              <a:t>or</a:t>
            </a:r>
            <a:r>
              <a:rPr lang="zh-TW" altLang="en-US" dirty="0"/>
              <a:t>女友最愛不流汗行程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EF45247-3325-D6A8-1535-E27108F9159B}"/>
              </a:ext>
            </a:extLst>
          </p:cNvPr>
          <p:cNvSpPr txBox="1"/>
          <p:nvPr/>
        </p:nvSpPr>
        <p:spPr>
          <a:xfrm>
            <a:off x="923032" y="2006384"/>
            <a:ext cx="10168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/>
              <a:t>靜靜舒心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溫石按摩</a:t>
            </a:r>
            <a:r>
              <a:rPr lang="en-US" altLang="zh-TW" sz="2000" b="1" dirty="0"/>
              <a:t>+</a:t>
            </a:r>
            <a:r>
              <a:rPr lang="zh-TW" altLang="en-US" sz="2000" b="1" dirty="0"/>
              <a:t>臉部滋潤護理</a:t>
            </a:r>
            <a:r>
              <a:rPr lang="en-US" altLang="zh-TW" sz="2000" b="1" dirty="0"/>
              <a:t>)-&gt;</a:t>
            </a:r>
            <a:r>
              <a:rPr lang="zh-TW" altLang="en-US" sz="2000" b="1" dirty="0"/>
              <a:t>一百種味道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下午茶 </a:t>
            </a:r>
            <a:r>
              <a:rPr lang="en-US" altLang="zh-TW" sz="2000" b="1" dirty="0"/>
              <a:t>)-&gt;</a:t>
            </a:r>
            <a:r>
              <a:rPr lang="zh-TW" altLang="en-US" sz="2000" b="1" dirty="0"/>
              <a:t>大魯閣岩盤浴</a:t>
            </a:r>
            <a:r>
              <a:rPr lang="en-US" altLang="zh-TW" sz="2000" b="1" dirty="0"/>
              <a:t>-&gt;</a:t>
            </a:r>
            <a:r>
              <a:rPr lang="zh-TW" altLang="en-US" sz="2000" b="1" dirty="0"/>
              <a:t>就地解決晚餐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A073CD-266B-E69F-66A2-0BE970D9A779}"/>
              </a:ext>
            </a:extLst>
          </p:cNvPr>
          <p:cNvSpPr txBox="1"/>
          <p:nvPr/>
        </p:nvSpPr>
        <p:spPr>
          <a:xfrm>
            <a:off x="7835298" y="159430"/>
            <a:ext cx="3853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/>
              <a:t>大魯閣湳雅廣場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300</a:t>
            </a:r>
            <a:r>
              <a:rPr lang="zh-TW" altLang="en-US" sz="1400" b="1" dirty="0"/>
              <a:t>新竹市北區湳雅街</a:t>
            </a:r>
            <a:r>
              <a:rPr lang="en-US" altLang="zh-TW" sz="1400" b="1" dirty="0"/>
              <a:t>91-2</a:t>
            </a:r>
            <a:r>
              <a:rPr lang="zh-TW" altLang="en-US" sz="1400" b="1" dirty="0"/>
              <a:t>號</a:t>
            </a:r>
            <a:endParaRPr lang="en-US" altLang="zh-TW" sz="1400" b="1" dirty="0"/>
          </a:p>
          <a:p>
            <a:r>
              <a:rPr lang="zh-TW" altLang="en-US" sz="1400" b="1" dirty="0"/>
              <a:t>一百種味道三民店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 </a:t>
            </a:r>
            <a:r>
              <a:rPr lang="en-US" altLang="zh-TW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300</a:t>
            </a:r>
            <a:r>
              <a:rPr lang="zh-TW" altLang="en-US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新竹市東區三民路</a:t>
            </a:r>
            <a:r>
              <a:rPr lang="en-US" altLang="zh-TW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35</a:t>
            </a:r>
            <a:r>
              <a:rPr lang="zh-TW" altLang="en-US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號</a:t>
            </a:r>
            <a:endParaRPr lang="en-US" altLang="zh-TW" sz="1400" b="1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400" b="1" dirty="0">
                <a:solidFill>
                  <a:srgbClr val="202124"/>
                </a:solidFill>
                <a:latin typeface="arial" panose="020B0604020202020204" pitchFamily="34" charset="0"/>
              </a:rPr>
              <a:t>靜靜舒心</a:t>
            </a:r>
            <a:r>
              <a:rPr lang="en-US" altLang="zh-TW" sz="1400" b="1" dirty="0">
                <a:solidFill>
                  <a:srgbClr val="202124"/>
                </a:solidFill>
                <a:latin typeface="arial" panose="020B0604020202020204" pitchFamily="34" charset="0"/>
              </a:rPr>
              <a:t>:</a:t>
            </a:r>
            <a:r>
              <a:rPr lang="zh-TW" altLang="en-US" sz="1400" b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300</a:t>
            </a:r>
            <a:r>
              <a:rPr lang="zh-TW" altLang="en-US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新竹市東區三民路</a:t>
            </a:r>
            <a:r>
              <a:rPr lang="en-US" altLang="zh-TW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43</a:t>
            </a:r>
            <a:r>
              <a:rPr lang="zh-TW" altLang="en-US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號</a:t>
            </a:r>
            <a:r>
              <a:rPr lang="en-US" altLang="zh-TW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TW" altLang="en-US" sz="1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樓</a:t>
            </a:r>
            <a:endParaRPr lang="zh-TW" altLang="en-US" sz="1400" b="1" dirty="0"/>
          </a:p>
        </p:txBody>
      </p:sp>
      <p:pic>
        <p:nvPicPr>
          <p:cNvPr id="2050" name="Picture 2" descr="新竹美食》一百種味道．新竹人氣水果塔用料實在減糖有健康概念@ 峰大的生活札記:: 痞客邦::">
            <a:extLst>
              <a:ext uri="{FF2B5EF4-FFF2-40B4-BE49-F238E27FC236}">
                <a16:creationId xmlns:a16="http://schemas.microsoft.com/office/drawing/2014/main" id="{08637583-FF04-51C9-9685-0B63BFA18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100" y="2478024"/>
            <a:ext cx="2927023" cy="199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2FF2B9D-373F-9903-166D-A7CDF520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28" y="2798192"/>
            <a:ext cx="2746536" cy="365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E188715-A5C6-3BD2-0CBD-61C8763DF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" y="2628994"/>
            <a:ext cx="2143538" cy="177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FD6132-1C35-E37C-991B-9AD94C83C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7" y="4628085"/>
            <a:ext cx="2143538" cy="166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全台最大「福湯岩盤浴」 正式開幕，5種日式空間搭配雙人吊床、藏書閣休息區，成為現代人週末紓壓新地標！">
            <a:extLst>
              <a:ext uri="{FF2B5EF4-FFF2-40B4-BE49-F238E27FC236}">
                <a16:creationId xmlns:a16="http://schemas.microsoft.com/office/drawing/2014/main" id="{DC05603A-2E4F-DE78-E552-E643D083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335" y="2741427"/>
            <a:ext cx="2513798" cy="377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5倍券x動滋券大魯閣集團振興加碼棒壘球岩盤浴享優惠省荷包">
            <a:extLst>
              <a:ext uri="{FF2B5EF4-FFF2-40B4-BE49-F238E27FC236}">
                <a16:creationId xmlns:a16="http://schemas.microsoft.com/office/drawing/2014/main" id="{3B212657-2D01-2622-6A9C-DEEABC360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76" y="4628086"/>
            <a:ext cx="2885543" cy="216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576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97253-C976-496A-7309-6A5EFEC6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新竹市老派約會之破除美食沙漠一日遊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B31BB5-ACBB-ED55-AC3D-08D0473E8A4E}"/>
              </a:ext>
            </a:extLst>
          </p:cNvPr>
          <p:cNvSpPr txBox="1"/>
          <p:nvPr/>
        </p:nvSpPr>
        <p:spPr>
          <a:xfrm>
            <a:off x="2062322" y="1868764"/>
            <a:ext cx="737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/>
              <a:t>東門市場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午餐</a:t>
            </a:r>
            <a:r>
              <a:rPr lang="en-US" altLang="zh-TW" sz="2000" b="1" dirty="0"/>
              <a:t>)-&gt;</a:t>
            </a:r>
            <a:r>
              <a:rPr lang="zh-TW" altLang="en-US" sz="2000" b="1" dirty="0"/>
              <a:t> 新竹動物園</a:t>
            </a:r>
            <a:r>
              <a:rPr lang="en-US" altLang="zh-TW" sz="2000" b="1" dirty="0"/>
              <a:t>-&gt;</a:t>
            </a:r>
            <a:r>
              <a:rPr lang="zh-TW" altLang="en-US" sz="2000" b="1" dirty="0"/>
              <a:t>新竹朝夕平台</a:t>
            </a:r>
            <a:r>
              <a:rPr lang="en-US" altLang="zh-TW" sz="2000" b="1" dirty="0"/>
              <a:t>-&gt;</a:t>
            </a:r>
            <a:r>
              <a:rPr lang="zh-TW" altLang="en-US" sz="2000" b="1" dirty="0"/>
              <a:t>城隍廟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晚餐</a:t>
            </a:r>
            <a:r>
              <a:rPr lang="en-US" altLang="zh-TW" sz="2000" b="1" dirty="0"/>
              <a:t>)</a:t>
            </a:r>
          </a:p>
        </p:txBody>
      </p:sp>
      <p:pic>
        <p:nvPicPr>
          <p:cNvPr id="3084" name="Picture 12" descr="肉肉控的最愛！硬派主廚的軟嫩料裡推平價「舒肥牛排」，東門市場必吃隱藏版美食| Marie Claire 美麗佳人">
            <a:extLst>
              <a:ext uri="{FF2B5EF4-FFF2-40B4-BE49-F238E27FC236}">
                <a16:creationId xmlns:a16="http://schemas.microsoft.com/office/drawing/2014/main" id="{D1921300-4C86-3660-E949-D8AEE03DF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01" y="2367070"/>
            <a:ext cx="3150811" cy="182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1924BD8-FAA9-CE6B-8B95-BF7C3B8FBC92}"/>
              </a:ext>
            </a:extLst>
          </p:cNvPr>
          <p:cNvSpPr txBox="1"/>
          <p:nvPr/>
        </p:nvSpPr>
        <p:spPr>
          <a:xfrm>
            <a:off x="1389176" y="4200544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/>
              <a:t>硬派主廚的軟嫩料理</a:t>
            </a:r>
          </a:p>
        </p:txBody>
      </p:sp>
      <p:pic>
        <p:nvPicPr>
          <p:cNvPr id="3086" name="Picture 14" descr="被耽誤的炒麵-東門店| iCHEF Online Store">
            <a:extLst>
              <a:ext uri="{FF2B5EF4-FFF2-40B4-BE49-F238E27FC236}">
                <a16:creationId xmlns:a16="http://schemas.microsoft.com/office/drawing/2014/main" id="{A5405BA2-3CE2-71BB-DFE4-0C7E6683F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3" y="4651583"/>
            <a:ext cx="3150811" cy="168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1B37692-1D04-19B7-1FED-C82D9C945C70}"/>
              </a:ext>
            </a:extLst>
          </p:cNvPr>
          <p:cNvSpPr txBox="1"/>
          <p:nvPr/>
        </p:nvSpPr>
        <p:spPr>
          <a:xfrm>
            <a:off x="1537866" y="638257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/>
              <a:t>被耽誤的炒麵店</a:t>
            </a:r>
          </a:p>
        </p:txBody>
      </p:sp>
      <p:pic>
        <p:nvPicPr>
          <p:cNvPr id="3088" name="Picture 16" descr="新竹市立動物園| 建築師雜誌">
            <a:extLst>
              <a:ext uri="{FF2B5EF4-FFF2-40B4-BE49-F238E27FC236}">
                <a16:creationId xmlns:a16="http://schemas.microsoft.com/office/drawing/2014/main" id="{528548C4-150F-D042-E87D-58E8B3D8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334" y="2268874"/>
            <a:ext cx="3150811" cy="202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新竹香山｜香山濕地賞蟹步道：濕地生態旅遊：全球最棒的伸展台！進距離觀察螃蟹- 輕旅行">
            <a:extLst>
              <a:ext uri="{FF2B5EF4-FFF2-40B4-BE49-F238E27FC236}">
                <a16:creationId xmlns:a16="http://schemas.microsoft.com/office/drawing/2014/main" id="{34BE7777-38BD-E7DF-C647-67DAB4574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334" y="4511411"/>
            <a:ext cx="3150810" cy="196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新竹美食]廟口鴨香飯(附菜單)/美食節目推薦城隍廟口美食/新竹鴨香飯推薦@小佳的幻想世界">
            <a:extLst>
              <a:ext uri="{FF2B5EF4-FFF2-40B4-BE49-F238E27FC236}">
                <a16:creationId xmlns:a16="http://schemas.microsoft.com/office/drawing/2014/main" id="{2DDC0DEA-9250-FC71-0315-974439D89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068" y="2268874"/>
            <a:ext cx="3331256" cy="202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2CF3526-1DBA-9514-55FF-1DDA242A2F6B}"/>
              </a:ext>
            </a:extLst>
          </p:cNvPr>
          <p:cNvSpPr txBox="1"/>
          <p:nvPr/>
        </p:nvSpPr>
        <p:spPr>
          <a:xfrm>
            <a:off x="9151887" y="4290418"/>
            <a:ext cx="99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 dirty="0"/>
              <a:t>廟口鴨香飯</a:t>
            </a:r>
          </a:p>
        </p:txBody>
      </p:sp>
      <p:pic>
        <p:nvPicPr>
          <p:cNvPr id="3096" name="Picture 24" descr="新竹】城隍廟小吃~百年老店阿城號(炒米粉.肉圓) | ㄚ兔到處趣❤">
            <a:extLst>
              <a:ext uri="{FF2B5EF4-FFF2-40B4-BE49-F238E27FC236}">
                <a16:creationId xmlns:a16="http://schemas.microsoft.com/office/drawing/2014/main" id="{5B383729-A57B-8609-C94E-493EDBCD2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" b="8035"/>
          <a:stretch/>
        </p:blipFill>
        <p:spPr bwMode="auto">
          <a:xfrm>
            <a:off x="7933462" y="4651583"/>
            <a:ext cx="3434876" cy="173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7C720EF-EEE1-8CC5-BD82-7CD03B07FB45}"/>
              </a:ext>
            </a:extLst>
          </p:cNvPr>
          <p:cNvSpPr txBox="1"/>
          <p:nvPr/>
        </p:nvSpPr>
        <p:spPr>
          <a:xfrm>
            <a:off x="8976399" y="6403097"/>
            <a:ext cx="10820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b="1" dirty="0"/>
              <a:t>阿城號米粉</a:t>
            </a:r>
          </a:p>
        </p:txBody>
      </p:sp>
    </p:spTree>
    <p:extLst>
      <p:ext uri="{BB962C8B-B14F-4D97-AF65-F5344CB8AC3E}">
        <p14:creationId xmlns:p14="http://schemas.microsoft.com/office/powerpoint/2010/main" val="117477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4488FCC-E38F-514B-898E-1EF89132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756" y="83904"/>
            <a:ext cx="2857893" cy="3856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BB97253-C976-496A-7309-6A5EFEC6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苗栗南庄之旅精準攻略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6CCA097-8B31-9ED3-5E78-51F0DF63FBF0}"/>
              </a:ext>
            </a:extLst>
          </p:cNvPr>
          <p:cNvSpPr txBox="1"/>
          <p:nvPr/>
        </p:nvSpPr>
        <p:spPr>
          <a:xfrm>
            <a:off x="-235671" y="2161608"/>
            <a:ext cx="10963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/>
              <a:t>南庄公有停車場</a:t>
            </a:r>
            <a:r>
              <a:rPr lang="en-US" altLang="zh-TW" sz="2000" b="1" dirty="0"/>
              <a:t>-&gt;</a:t>
            </a:r>
            <a:r>
              <a:rPr lang="zh-TW" altLang="en-US" sz="2000" b="1" dirty="0"/>
              <a:t>南庄老街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桂花釀湯圓</a:t>
            </a:r>
            <a:r>
              <a:rPr lang="en-US" altLang="zh-TW" sz="2000" b="1" dirty="0"/>
              <a:t>)-&gt;</a:t>
            </a:r>
            <a:r>
              <a:rPr lang="zh-TW" altLang="en-US" sz="2000" b="1" dirty="0"/>
              <a:t>老家米食堂</a:t>
            </a:r>
            <a:r>
              <a:rPr lang="en-US" altLang="zh-TW" sz="2000" b="1" dirty="0"/>
              <a:t>-&gt;</a:t>
            </a:r>
            <a:r>
              <a:rPr lang="zh-TW" altLang="en-US" sz="2000" b="1" dirty="0"/>
              <a:t>黃金傳說窯烤麵包</a:t>
            </a:r>
            <a:r>
              <a:rPr lang="en-US" altLang="zh-TW" sz="2000" b="1" dirty="0"/>
              <a:t>-&gt;</a:t>
            </a:r>
            <a:r>
              <a:rPr lang="zh-TW" altLang="en-US" sz="2000" b="1" dirty="0"/>
              <a:t>雲水溫泉渡假村</a:t>
            </a:r>
            <a:endParaRPr lang="en-US" altLang="zh-TW" sz="2000" b="1" dirty="0"/>
          </a:p>
        </p:txBody>
      </p:sp>
      <p:pic>
        <p:nvPicPr>
          <p:cNvPr id="4100" name="Picture 4" descr="老家米食堂-苗栗縣美食小吃首選│ 食尚玩家">
            <a:extLst>
              <a:ext uri="{FF2B5EF4-FFF2-40B4-BE49-F238E27FC236}">
                <a16:creationId xmlns:a16="http://schemas.microsoft.com/office/drawing/2014/main" id="{CFEAEEC9-D6B5-CED8-E1E8-59043B924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66" y="2626801"/>
            <a:ext cx="3381170" cy="19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苗栗美食】 桂花巷花茶湯圓| 南庄▸ 南庄老街必吃桂花釀冰鎮湯圓@ 瑜兒瑜兒水中游:: 痞客邦::">
            <a:extLst>
              <a:ext uri="{FF2B5EF4-FFF2-40B4-BE49-F238E27FC236}">
                <a16:creationId xmlns:a16="http://schemas.microsoft.com/office/drawing/2014/main" id="{1A7A03CD-0B50-ECF8-5D87-5516C498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7" y="3577755"/>
            <a:ext cx="2416090" cy="24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苗栗南庄美食｜『黃金傳說窯烤麵包』南庄十三間老街~多款飲品下午茶配上超美味窯烤麵包! @瑋瑋＊美食萬歲">
            <a:extLst>
              <a:ext uri="{FF2B5EF4-FFF2-40B4-BE49-F238E27FC236}">
                <a16:creationId xmlns:a16="http://schemas.microsoft.com/office/drawing/2014/main" id="{792E7705-F6F0-E473-CAEC-4FB10B364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66" y="4593792"/>
            <a:ext cx="3381170" cy="19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南庄雲水度假森林- 27 則旅客評論和比價">
            <a:extLst>
              <a:ext uri="{FF2B5EF4-FFF2-40B4-BE49-F238E27FC236}">
                <a16:creationId xmlns:a16="http://schemas.microsoft.com/office/drawing/2014/main" id="{A1B002DB-FD23-968F-98C0-45838E902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63" y="2610622"/>
            <a:ext cx="3070010" cy="190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小王子住宿區| 雲水溫泉度假村官網">
            <a:extLst>
              <a:ext uri="{FF2B5EF4-FFF2-40B4-BE49-F238E27FC236}">
                <a16:creationId xmlns:a16="http://schemas.microsoft.com/office/drawing/2014/main" id="{9A1D6A85-D6CA-6F2C-251A-92C3D44F3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63" y="4593792"/>
            <a:ext cx="3070010" cy="195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2A044A-AEAB-F917-F57F-F3936656DD35}"/>
              </a:ext>
            </a:extLst>
          </p:cNvPr>
          <p:cNvSpPr txBox="1"/>
          <p:nvPr/>
        </p:nvSpPr>
        <p:spPr>
          <a:xfrm>
            <a:off x="3958628" y="75606"/>
            <a:ext cx="619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雲水溫泉度假森林:353苗栗縣南庄鄉3鄰東江31-3號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410F8850-84F5-C84D-90F5-385312D6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666" y="4091240"/>
            <a:ext cx="2322510" cy="24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66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65C35-5F49-D954-C8D6-02AA6EAD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苗栗三義浪漫約會之旅</a:t>
            </a:r>
            <a:r>
              <a:rPr lang="en-US" altLang="zh-TW" dirty="0"/>
              <a:t>(</a:t>
            </a:r>
            <a:r>
              <a:rPr lang="zh-TW" altLang="en-US" dirty="0"/>
              <a:t>推薦給單身者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B7D3E7D-D5F8-902B-2827-E343AD5609B7}"/>
              </a:ext>
            </a:extLst>
          </p:cNvPr>
          <p:cNvSpPr txBox="1"/>
          <p:nvPr/>
        </p:nvSpPr>
        <p:spPr>
          <a:xfrm>
            <a:off x="1707503" y="2066174"/>
            <a:ext cx="811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苗栗高鐵</a:t>
            </a:r>
            <a:r>
              <a:rPr lang="en-US" altLang="zh-TW" b="1" dirty="0"/>
              <a:t>-&gt;</a:t>
            </a:r>
            <a:r>
              <a:rPr lang="zh-TW" altLang="en-US" b="1" dirty="0"/>
              <a:t>三義租機車</a:t>
            </a:r>
            <a:r>
              <a:rPr lang="en-US" altLang="zh-TW" b="1" dirty="0"/>
              <a:t>-&gt;</a:t>
            </a:r>
            <a:r>
              <a:rPr lang="zh-TW" altLang="en-US" b="1" dirty="0"/>
              <a:t>前往三義老街</a:t>
            </a:r>
            <a:r>
              <a:rPr lang="en-US" altLang="zh-TW" b="1" dirty="0"/>
              <a:t>(</a:t>
            </a:r>
            <a:r>
              <a:rPr lang="zh-TW" altLang="en-US" b="1" dirty="0"/>
              <a:t>中餐</a:t>
            </a:r>
            <a:r>
              <a:rPr lang="en-US" altLang="zh-TW" b="1" dirty="0"/>
              <a:t>)-&gt;</a:t>
            </a:r>
            <a:r>
              <a:rPr lang="zh-TW" altLang="en-US" b="1" dirty="0"/>
              <a:t>空中腳踏車</a:t>
            </a:r>
            <a:r>
              <a:rPr lang="en-US" altLang="zh-TW" b="1" dirty="0"/>
              <a:t>-&gt;</a:t>
            </a:r>
            <a:r>
              <a:rPr lang="zh-TW" altLang="en-US" b="1" dirty="0"/>
              <a:t>下午茶</a:t>
            </a:r>
            <a:r>
              <a:rPr lang="en-US" altLang="zh-TW" b="1" dirty="0"/>
              <a:t>-&gt;</a:t>
            </a:r>
            <a:r>
              <a:rPr lang="zh-TW" altLang="en-US" b="1" dirty="0"/>
              <a:t>勝興老街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92F0F74-2F89-3DF5-6AEE-8FBBD6E05A17}"/>
              </a:ext>
            </a:extLst>
          </p:cNvPr>
          <p:cNvSpPr txBox="1"/>
          <p:nvPr/>
        </p:nvSpPr>
        <p:spPr>
          <a:xfrm>
            <a:off x="573649" y="4117036"/>
            <a:ext cx="2267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1" dirty="0"/>
              <a:t>推薦</a:t>
            </a:r>
            <a:r>
              <a:rPr lang="en-US" altLang="zh-TW" sz="1400" b="1" dirty="0"/>
              <a:t>:</a:t>
            </a:r>
            <a:r>
              <a:rPr lang="zh-TW" altLang="en-US" sz="1400" b="1" dirty="0"/>
              <a:t>勝興七姊八弟山城店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67A4C1-6DF2-020A-8186-E7524C6E7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69" y="2520724"/>
            <a:ext cx="2496234" cy="158474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804592A-BD63-6F15-52CC-0F6805A50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4711525"/>
            <a:ext cx="2771561" cy="17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0DB8808-EAAD-8285-351F-25D45FDE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08" y="2520724"/>
            <a:ext cx="1714322" cy="220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7A52F1C-D7B4-FE29-E7EA-95C69E5C6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50" y="4832442"/>
            <a:ext cx="1836390" cy="190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018048B-DEB5-54C1-AC0F-BB9D114E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40" y="2520724"/>
            <a:ext cx="1775598" cy="217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F6FDE30-7264-55D9-E475-5FC15BC082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817" y="2568357"/>
            <a:ext cx="3312967" cy="208464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FF26489-578F-5AA4-B573-EB67D0ECD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7245" y="4832441"/>
            <a:ext cx="2941539" cy="19060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61530D6-13ED-37C2-F10A-0FC662CE8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8666" y="4832442"/>
            <a:ext cx="1836391" cy="19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2545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264</Words>
  <Application>Microsoft Office PowerPoint</Application>
  <PresentationFormat>寬螢幕</PresentationFormat>
  <Paragraphs>23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Arial</vt:lpstr>
      <vt:lpstr>Arial</vt:lpstr>
      <vt:lpstr>Calibri</vt:lpstr>
      <vt:lpstr>Neue Haas Grotesk Text Pro</vt:lpstr>
      <vt:lpstr>AccentBoxVTI</vt:lpstr>
      <vt:lpstr>竹苗旅遊約會大全</vt:lpstr>
      <vt:lpstr>新竹縣踏青旅遊路線推薦</vt:lpstr>
      <vt:lpstr>新竹市之老婆or女友最愛不流汗行程</vt:lpstr>
      <vt:lpstr>新竹市老派約會之破除美食沙漠一日遊</vt:lpstr>
      <vt:lpstr>苗栗南庄之旅精準攻略</vt:lpstr>
      <vt:lpstr>苗栗三義浪漫約會之旅(推薦給單身者)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竹苗輕旅行指南</dc:title>
  <dc:creator>均澤 林</dc:creator>
  <cp:lastModifiedBy>均澤 林</cp:lastModifiedBy>
  <cp:revision>7</cp:revision>
  <dcterms:created xsi:type="dcterms:W3CDTF">2023-01-03T13:38:30Z</dcterms:created>
  <dcterms:modified xsi:type="dcterms:W3CDTF">2023-01-03T16:19:57Z</dcterms:modified>
</cp:coreProperties>
</file>